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09C8F-10E1-4F92-95FA-BA8AF9118225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9FDCD-5DB5-46F1-9815-BB78CA230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61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135D8-4288-F73B-A8A7-4AC2BCFA8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D5204B3-95CA-4308-2818-D0CB2718BB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EE41F1-FB4D-05E6-A7F5-6E5EDD903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72BD50-FEFB-186C-03C8-7795A832D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631FCB-74D6-3223-DD9B-CEAE7D780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264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0F8A5-DF01-3271-6103-5AA31CC69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C80C62-A7E5-085A-FCCA-4C58828B6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DF54A5-E7C5-DA7A-6330-6DB685F38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FA3D5E-FB2F-85BA-EB84-0F1791520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C26FD4-0582-9FB2-6371-CE10D7669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300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6E821D0-4D02-745A-CD4B-5E52A5E153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BF9C74C-FF34-F360-142F-B4B7B58D1E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50BAA5-C278-1445-E329-647200910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874A36-9279-835E-9480-B9414C73E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45C99D-6EBE-30C0-6C2F-B3758AAFC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137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265618-BDA5-02C4-C564-CAD6C25D4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1F8B9-DF94-BB00-F6D5-CE4AF9509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5DD95E-102E-6AA6-8DDC-1273C46E6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70A699-9EA4-284B-D774-BB6686DB2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A20CC4-B483-DD89-CC2D-6210963A2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854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D4660-ACD6-92C4-D212-4894D81F2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B749EC-6B57-BFA6-0FB0-69A116A43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FB5141-D2B4-CF77-3714-A0629E085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5EC532-B972-DAD3-0AC3-33D9EA961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B6C1B2-363F-B8A4-287F-50EA8316A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097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F556E-BA38-6E18-0FB2-CDBEB1694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94D3D2-E841-2293-FA2E-53EE283E73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EBF4F5-E000-A2C7-1001-62E338586E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9DCD3C-BCAF-E3DD-9631-725A409BD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EF0393-AEBD-07D0-8447-201B2A050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6705C6-97BF-E7C9-97D8-02C46F02A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750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FD41FC-A82D-4743-D7CF-9A4CEB167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9FFFC4-4930-176E-8D22-1AC368B6E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1E3401-A629-D6C9-A187-531D4DCC3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6787916-6BF7-DEFA-DEC8-864B604505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A2929B2-3AF0-39FF-6B09-3486662584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E94BB17-43ED-9F44-7A4C-C31AA81DB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5865645-3871-8F54-76BD-EE95799E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2E4D443-AC04-BCD9-0378-DDB5E0650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013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68537-84A3-F1AA-C69C-091A18C8A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06AAF76-E706-7497-44FE-D2661ABB5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F0AA222-BBF8-E557-A0F2-3219FD8BD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75B2687-9DC6-CDBE-7A7E-F5FA87A32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352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600D7F1-9766-22EC-7A7C-624778645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6C649B1-641B-5963-B929-A781B1C05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031310-8EE4-F20E-079F-CAD774DE1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7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BA804D-B9C1-9F6D-8F71-8A4F5476F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E91059-5B28-7A4E-6F78-1BBA9E905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F9552F6-CAF8-E4E0-8850-F2B965929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9496AF-5E4F-9791-C3F3-19CF23F6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468858-5E29-4FA2-EE81-A65E1F42F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EFB9BA-AC41-9F68-8A75-0722AD4A5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920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10452D-A723-FEDC-C0E4-C0E7DD229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027C123-DD4A-BB10-3D5B-39D2E0D851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B3EF48-73B1-DC1F-7271-D07A064645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D7E597-601C-16DD-B9F4-3319AD6B9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E37204-F284-D5BB-BBF8-9FD798138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1818F3-F5CF-2934-0B67-8392242A1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075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042DBE-E456-79DA-13D2-FD8967219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D5C040-E42B-385B-BB3D-1DAE79E6D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3EDF28-4417-9945-1B31-7CE0C09B41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B2F8D-CE32-4C7F-A0C4-F92FCAEDF8C8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FFF3E7-BDB7-72FD-3A16-8021744900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4ECAB9-D6B6-6AE6-13EA-AC07B7490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616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0103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CAFDCF-8EA6-53C7-0723-F1DE29CC4D83}"/>
              </a:ext>
            </a:extLst>
          </p:cNvPr>
          <p:cNvSpPr txBox="1"/>
          <p:nvPr/>
        </p:nvSpPr>
        <p:spPr>
          <a:xfrm>
            <a:off x="1169276" y="2618234"/>
            <a:ext cx="98534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600" b="1" dirty="0">
                <a:solidFill>
                  <a:srgbClr val="000000"/>
                </a:solidFill>
                <a:effectLst/>
                <a:latin typeface="Aptos Narrow" panose="020B0004020202020204" pitchFamily="34" charset="0"/>
                <a:ea typeface="Calibri" panose="020F0502020204030204" pitchFamily="34" charset="0"/>
              </a:rPr>
              <a:t>ПЕРВЫЙ МОДУЛЬ</a:t>
            </a:r>
            <a:endParaRPr lang="ru-RU" sz="9600" b="1" dirty="0">
              <a:latin typeface="Aptos Narrow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016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A9647F-BD67-3715-2C17-EBA749C9D546}"/>
              </a:ext>
            </a:extLst>
          </p:cNvPr>
          <p:cNvSpPr txBox="1"/>
          <p:nvPr/>
        </p:nvSpPr>
        <p:spPr>
          <a:xfrm>
            <a:off x="0" y="79221"/>
            <a:ext cx="43933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02.09.2024 - 08.09.2024</a:t>
            </a:r>
            <a:endParaRPr lang="ru-RU" sz="3200" b="1" u="sng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</a:t>
            </a:r>
            <a:r>
              <a:rPr lang="ru-RU" sz="3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 3</a:t>
            </a:r>
          </a:p>
          <a:p>
            <a:pPr algn="ctr"/>
            <a:r>
              <a:rPr lang="ru-RU" sz="3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«Золотая рыбка»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9697E4-5647-3AF1-1B9E-21E06C70B6EB}"/>
              </a:ext>
            </a:extLst>
          </p:cNvPr>
          <p:cNvSpPr txBox="1"/>
          <p:nvPr/>
        </p:nvSpPr>
        <p:spPr>
          <a:xfrm>
            <a:off x="4172607" y="79221"/>
            <a:ext cx="80193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День Знаний;</a:t>
            </a:r>
          </a:p>
          <a:p>
            <a:pPr algn="ctr"/>
            <a:r>
              <a:rPr lang="ru-RU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«Здравствуй, детский сад!»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D5651C-BB56-9A0F-9304-C7591FA8CE99}"/>
              </a:ext>
            </a:extLst>
          </p:cNvPr>
          <p:cNvSpPr txBox="1"/>
          <p:nvPr/>
        </p:nvSpPr>
        <p:spPr>
          <a:xfrm>
            <a:off x="294946" y="5295706"/>
            <a:ext cx="110673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Краткий комментарий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положительного настроя к детскому саду после летнего отдыха.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Чачина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А.В., Курмашова О.В.</a:t>
            </a:r>
          </a:p>
          <a:p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605313-3838-6F0E-5219-FEAAF94A6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675" y="1757747"/>
            <a:ext cx="3426941" cy="257020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CB67D1-7DDE-C6A8-D475-D6B98083C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529" y="1757747"/>
            <a:ext cx="3426941" cy="257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77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43AC6F-28A2-C70E-2C1D-7F0B5D0DF347}"/>
              </a:ext>
            </a:extLst>
          </p:cNvPr>
          <p:cNvSpPr txBox="1"/>
          <p:nvPr/>
        </p:nvSpPr>
        <p:spPr>
          <a:xfrm>
            <a:off x="315310" y="146409"/>
            <a:ext cx="479271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09.09.2024 - 15.09.2024</a:t>
            </a:r>
          </a:p>
          <a:p>
            <a:pPr algn="ctr"/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</a:t>
            </a:r>
            <a:r>
              <a:rPr lang="ru-RU" sz="3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 3</a:t>
            </a:r>
          </a:p>
          <a:p>
            <a:pPr algn="ctr"/>
            <a:r>
              <a:rPr lang="ru-RU" sz="3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«Золотая рыбка»</a:t>
            </a:r>
          </a:p>
          <a:p>
            <a:pPr algn="ctr"/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92FBF7-AE52-22A7-6285-2D6809786700}"/>
              </a:ext>
            </a:extLst>
          </p:cNvPr>
          <p:cNvSpPr txBox="1"/>
          <p:nvPr/>
        </p:nvSpPr>
        <p:spPr>
          <a:xfrm>
            <a:off x="7083974" y="146409"/>
            <a:ext cx="45066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Мир без опасностей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3B72A5-7022-5539-2B53-9175E2B7D9C1}"/>
              </a:ext>
            </a:extLst>
          </p:cNvPr>
          <p:cNvSpPr txBox="1"/>
          <p:nvPr/>
        </p:nvSpPr>
        <p:spPr>
          <a:xfrm>
            <a:off x="315310" y="4826675"/>
            <a:ext cx="848270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</a:p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Краткий комментарий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Предложить детям хорошо запомнить основные предметы, опасные для жизни и здоровья, помочь им самостоятельно сделать выводы о последствиях неосторожного обращения с такими предметами.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Чачина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А.В., Курмашова О.В.</a:t>
            </a:r>
          </a:p>
          <a:p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80A4DF8A-F654-3532-911E-B086F0190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089" y="2031325"/>
            <a:ext cx="3414885" cy="240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8D6E43-EB22-CE2D-2EA2-783FF3667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512" y="1177460"/>
            <a:ext cx="4247811" cy="318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50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EF81E0-D70A-3A9E-0BB6-9DBDB989374E}"/>
              </a:ext>
            </a:extLst>
          </p:cNvPr>
          <p:cNvSpPr txBox="1"/>
          <p:nvPr/>
        </p:nvSpPr>
        <p:spPr>
          <a:xfrm>
            <a:off x="147146" y="146408"/>
            <a:ext cx="426041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16.09.2024 - 22.09.2024</a:t>
            </a:r>
            <a:endParaRPr lang="ru-RU" sz="3200" b="1" u="sng" dirty="0">
              <a:solidFill>
                <a:srgbClr val="000000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</a:t>
            </a:r>
            <a:r>
              <a:rPr lang="ru-RU" sz="3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 3</a:t>
            </a:r>
          </a:p>
          <a:p>
            <a:pPr algn="ctr"/>
            <a:r>
              <a:rPr lang="ru-RU" sz="3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«Золотая рыбка»</a:t>
            </a:r>
          </a:p>
          <a:p>
            <a:pPr algn="ctr"/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97F52B-CDA8-8B20-6B68-DC47DBA9AC54}"/>
              </a:ext>
            </a:extLst>
          </p:cNvPr>
          <p:cNvSpPr txBox="1"/>
          <p:nvPr/>
        </p:nvSpPr>
        <p:spPr>
          <a:xfrm>
            <a:off x="7784437" y="3825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Спортивная карусель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4ED5E3-0540-BCDB-0F65-82984E9DE066}"/>
              </a:ext>
            </a:extLst>
          </p:cNvPr>
          <p:cNvSpPr txBox="1"/>
          <p:nvPr/>
        </p:nvSpPr>
        <p:spPr>
          <a:xfrm>
            <a:off x="286193" y="5103674"/>
            <a:ext cx="856124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</a:p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Краткий комментарий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акреплять культурно-гигиенические навыки у детей, приобщать детей к занятиям физкультурой и спортом, к здоровому образу жизни.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Чачина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А.В., Курмашова О.В.</a:t>
            </a:r>
          </a:p>
          <a:p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4BF90A-6C7B-BEA2-DA74-29125B053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03" b="9009"/>
          <a:stretch>
            <a:fillRect/>
          </a:stretch>
        </p:blipFill>
        <p:spPr>
          <a:xfrm>
            <a:off x="3911831" y="1989074"/>
            <a:ext cx="3404711" cy="266041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0D91C3F-C02E-C2C1-CCFF-9981DC4C5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" t="26183" r="-318" b="654"/>
          <a:stretch>
            <a:fillRect/>
          </a:stretch>
        </p:blipFill>
        <p:spPr>
          <a:xfrm>
            <a:off x="7596519" y="1083913"/>
            <a:ext cx="4260418" cy="234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88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4F4A-E919-0BF4-D37C-90176CF4D4BE}"/>
              </a:ext>
            </a:extLst>
          </p:cNvPr>
          <p:cNvSpPr txBox="1"/>
          <p:nvPr/>
        </p:nvSpPr>
        <p:spPr>
          <a:xfrm>
            <a:off x="199696" y="185608"/>
            <a:ext cx="3846787" cy="2287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23.09.2024 - 29.09.2024</a:t>
            </a:r>
            <a:endParaRPr lang="ru-RU" sz="3200" b="1" u="sng" dirty="0">
              <a:solidFill>
                <a:srgbClr val="000000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</a:t>
            </a:r>
            <a:r>
              <a:rPr lang="ru-RU" sz="3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 3</a:t>
            </a:r>
          </a:p>
          <a:p>
            <a:pPr algn="ctr"/>
            <a:r>
              <a:rPr lang="ru-RU" sz="3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«Золотая рыбка»</a:t>
            </a: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endParaRPr lang="ru-RU" sz="3200" b="1" u="sng" dirty="0">
              <a:solidFill>
                <a:srgbClr val="000000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7D214B-7D50-26B5-52AF-85CF349FE3BC}"/>
              </a:ext>
            </a:extLst>
          </p:cNvPr>
          <p:cNvSpPr txBox="1"/>
          <p:nvPr/>
        </p:nvSpPr>
        <p:spPr>
          <a:xfrm>
            <a:off x="327524" y="4813535"/>
            <a:ext cx="842105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</a:p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Краткий комментарий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 математические представления у детей дошкольного возраста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Чачина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А.В., Курмашова О.В.</a:t>
            </a:r>
          </a:p>
          <a:p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1C2096-A579-C766-0FB3-356F9B2054EE}"/>
              </a:ext>
            </a:extLst>
          </p:cNvPr>
          <p:cNvSpPr txBox="1"/>
          <p:nvPr/>
        </p:nvSpPr>
        <p:spPr>
          <a:xfrm>
            <a:off x="5745892" y="185608"/>
            <a:ext cx="63390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Увлекательная</a:t>
            </a:r>
            <a:r>
              <a:rPr lang="ru-RU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математика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546C34D-4B61-E42F-7A13-6582CEEE5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45" b="11068"/>
          <a:stretch>
            <a:fillRect/>
          </a:stretch>
        </p:blipFill>
        <p:spPr>
          <a:xfrm>
            <a:off x="4691885" y="1429249"/>
            <a:ext cx="3453634" cy="310766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A56ED28-F439-D97A-8996-BDD36DD7E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9" b="19279"/>
          <a:stretch>
            <a:fillRect/>
          </a:stretch>
        </p:blipFill>
        <p:spPr>
          <a:xfrm>
            <a:off x="8464813" y="1108565"/>
            <a:ext cx="3216994" cy="310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9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19523-3E18-7B7F-DC7D-8C2AEBB71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C8CA2E-7F05-3E6F-F8A6-485BE653B32A}"/>
              </a:ext>
            </a:extLst>
          </p:cNvPr>
          <p:cNvSpPr txBox="1"/>
          <p:nvPr/>
        </p:nvSpPr>
        <p:spPr>
          <a:xfrm>
            <a:off x="8209937" y="135093"/>
            <a:ext cx="4678458" cy="672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Ступеньки к</a:t>
            </a:r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школе</a:t>
            </a:r>
            <a:endParaRPr lang="ru-RU" sz="3600" b="1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9251F1-3DB4-4D45-3CDE-9ED6B9771FC9}"/>
              </a:ext>
            </a:extLst>
          </p:cNvPr>
          <p:cNvSpPr txBox="1"/>
          <p:nvPr/>
        </p:nvSpPr>
        <p:spPr>
          <a:xfrm>
            <a:off x="178677" y="204619"/>
            <a:ext cx="418325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30.09.2024 - 06.10.2024</a:t>
            </a:r>
            <a:endParaRPr lang="ru-RU" sz="3200" b="1" u="sng" dirty="0">
              <a:solidFill>
                <a:srgbClr val="000000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</a:t>
            </a:r>
            <a:r>
              <a:rPr lang="ru-RU" sz="3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 3</a:t>
            </a:r>
          </a:p>
          <a:p>
            <a:pPr algn="ctr"/>
            <a:r>
              <a:rPr lang="ru-RU" sz="3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«Золотая рыбка»</a:t>
            </a:r>
          </a:p>
          <a:p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F890C-E160-6487-E89E-8AE1C14A9417}"/>
              </a:ext>
            </a:extLst>
          </p:cNvPr>
          <p:cNvSpPr txBox="1"/>
          <p:nvPr/>
        </p:nvSpPr>
        <p:spPr>
          <a:xfrm>
            <a:off x="487597" y="5176053"/>
            <a:ext cx="902710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</a:p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Краткий комментарий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интерес к решению проблемных задач..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Чачина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А.В., Курмашова О.В.</a:t>
            </a:r>
          </a:p>
          <a:p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F715BA-3788-EA3D-788A-71DB89205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2" b="5804"/>
          <a:stretch>
            <a:fillRect/>
          </a:stretch>
        </p:blipFill>
        <p:spPr>
          <a:xfrm>
            <a:off x="8856801" y="1182933"/>
            <a:ext cx="2910949" cy="29161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0302343-013E-2E66-BCB2-A5C88D8DD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780" y="1150469"/>
            <a:ext cx="2761736" cy="36823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9CE877B-7886-A790-2901-8B9FF259F4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6" b="12755"/>
          <a:stretch>
            <a:fillRect/>
          </a:stretch>
        </p:blipFill>
        <p:spPr>
          <a:xfrm>
            <a:off x="2819483" y="2287337"/>
            <a:ext cx="2697066" cy="255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17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32F30C-E001-0C08-A174-53B7CF489E63}"/>
              </a:ext>
            </a:extLst>
          </p:cNvPr>
          <p:cNvSpPr txBox="1"/>
          <p:nvPr/>
        </p:nvSpPr>
        <p:spPr>
          <a:xfrm>
            <a:off x="4759830" y="0"/>
            <a:ext cx="8218751" cy="1233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45">
              <a:lnSpc>
                <a:spcPct val="107000"/>
              </a:lnSpc>
              <a:spcAft>
                <a:spcPts val="1000"/>
              </a:spcAft>
              <a:buNone/>
            </a:pPr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Каникулярная</a:t>
            </a:r>
            <a:r>
              <a:rPr lang="ru-RU" sz="32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неделя: находки вашего ДО</a:t>
            </a:r>
            <a:r>
              <a:rPr lang="ru-RU" sz="32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</a:p>
          <a:p>
            <a:pPr marL="4445" algn="ctr">
              <a:lnSpc>
                <a:spcPct val="107000"/>
              </a:lnSpc>
              <a:spcAft>
                <a:spcPts val="1000"/>
              </a:spcAft>
              <a:buNone/>
            </a:pPr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(Творческая</a:t>
            </a:r>
            <a:r>
              <a:rPr lang="ru-RU" sz="32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 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Лабо</a:t>
            </a:r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р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ато</a:t>
            </a:r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р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ия</a:t>
            </a:r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)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309D28-D7B0-B9BF-6466-9EB8FBD71149}"/>
              </a:ext>
            </a:extLst>
          </p:cNvPr>
          <p:cNvSpPr txBox="1"/>
          <p:nvPr/>
        </p:nvSpPr>
        <p:spPr>
          <a:xfrm>
            <a:off x="139262" y="146410"/>
            <a:ext cx="395082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07.10.2024 -13.10.2024</a:t>
            </a:r>
            <a:endParaRPr lang="ru-RU" sz="3200" b="1" u="sng" dirty="0">
              <a:solidFill>
                <a:srgbClr val="000000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</a:t>
            </a:r>
            <a:r>
              <a:rPr lang="ru-RU" sz="3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 3</a:t>
            </a:r>
          </a:p>
          <a:p>
            <a:pPr algn="ctr"/>
            <a:r>
              <a:rPr lang="ru-RU" sz="3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«Золотая рыбка»</a:t>
            </a:r>
          </a:p>
          <a:p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A5B107-1F0A-2B0C-F3CE-40E066BF656D}"/>
              </a:ext>
            </a:extLst>
          </p:cNvPr>
          <p:cNvSpPr txBox="1"/>
          <p:nvPr/>
        </p:nvSpPr>
        <p:spPr>
          <a:xfrm>
            <a:off x="151584" y="5380672"/>
            <a:ext cx="871762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</a:p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Краткий комментарий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умение работать акварельными красками.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Чачина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А.В., Курмашова О.В.</a:t>
            </a:r>
          </a:p>
          <a:p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C8D906-45B3-41F3-ED18-5F1D30C88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4" b="18919"/>
          <a:stretch>
            <a:fillRect/>
          </a:stretch>
        </p:blipFill>
        <p:spPr>
          <a:xfrm flipH="1">
            <a:off x="8748584" y="1623925"/>
            <a:ext cx="2865366" cy="24312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2BC002F-2D13-BF40-01D3-EA1D1CD56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5" t="20001" b="29549"/>
          <a:stretch>
            <a:fillRect/>
          </a:stretch>
        </p:blipFill>
        <p:spPr>
          <a:xfrm>
            <a:off x="8895392" y="4370610"/>
            <a:ext cx="2571749" cy="202012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163CE97-CD1F-3B9A-50B5-393626898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593" y="2047828"/>
            <a:ext cx="4550813" cy="342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605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282</Words>
  <Application>Microsoft Macintosh PowerPoint</Application>
  <PresentationFormat>Широкоэкранный</PresentationFormat>
  <Paragraphs>45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Aptos Narrow</vt:lpstr>
      <vt:lpstr>Arial</vt:lpstr>
      <vt:lpstr>Arial Narrow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Невмятуллина</dc:creator>
  <cp:lastModifiedBy>Елена Сова</cp:lastModifiedBy>
  <cp:revision>9</cp:revision>
  <dcterms:created xsi:type="dcterms:W3CDTF">2025-04-09T18:05:13Z</dcterms:created>
  <dcterms:modified xsi:type="dcterms:W3CDTF">2025-05-20T18:42:27Z</dcterms:modified>
</cp:coreProperties>
</file>