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A9647F-BD67-3715-2C17-EBA749C9D546}"/>
              </a:ext>
            </a:extLst>
          </p:cNvPr>
          <p:cNvSpPr txBox="1"/>
          <p:nvPr/>
        </p:nvSpPr>
        <p:spPr>
          <a:xfrm>
            <a:off x="7255827" y="0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Группа № ___________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CAFDCF-8EA6-53C7-0723-F1DE29CC4D83}"/>
              </a:ext>
            </a:extLst>
          </p:cNvPr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ЧЕТВЕРТЫЙ  </a:t>
            </a:r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A9647F-BD67-3715-2C17-EBA749C9D546}"/>
              </a:ext>
            </a:extLst>
          </p:cNvPr>
          <p:cNvSpPr txBox="1"/>
          <p:nvPr/>
        </p:nvSpPr>
        <p:spPr>
          <a:xfrm>
            <a:off x="199696" y="140777"/>
            <a:ext cx="62881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08.01.2025-12.01.2025</a:t>
            </a:r>
          </a:p>
          <a:p>
            <a:pPr algn="ctr"/>
            <a:r>
              <a:rPr lang="ru-RU" sz="3200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Группа №9 «Цветик-</a:t>
            </a:r>
            <a:r>
              <a:rPr lang="ru-RU" sz="3200" b="1" u="sng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семицветик</a:t>
            </a:r>
            <a:r>
              <a:rPr lang="ru-RU" sz="3200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»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9697E4-5647-3AF1-1B9E-21E06C70B6EB}"/>
              </a:ext>
            </a:extLst>
          </p:cNvPr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Увлекательная математика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11067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комментарий: </a:t>
            </a:r>
            <a:r>
              <a:rPr lang="ru-RU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Изучаем свойства геометрических фигур, с помощью пособия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В.Воскобовича</a:t>
            </a:r>
            <a:endParaRPr lang="ru-RU" dirty="0" smtClean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«Нетающие льдинки». Воспитатель Алёшина Н.А.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30" y="1217995"/>
            <a:ext cx="3137806" cy="41837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85" y="1248774"/>
            <a:ext cx="3114723" cy="415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41" y="1248774"/>
            <a:ext cx="3114722" cy="41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43AC6F-28A2-C70E-2C1D-7F0B5D0DF347}"/>
              </a:ext>
            </a:extLst>
          </p:cNvPr>
          <p:cNvSpPr txBox="1"/>
          <p:nvPr/>
        </p:nvSpPr>
        <p:spPr>
          <a:xfrm>
            <a:off x="147145" y="146409"/>
            <a:ext cx="60939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13.01.2025-19.01.2025</a:t>
            </a:r>
          </a:p>
          <a:p>
            <a:pPr algn="ctr"/>
            <a:r>
              <a:rPr lang="ru-RU" sz="3200" b="1" u="sng" dirty="0">
                <a:latin typeface="Arial Narrow" panose="020B0606020202030204" pitchFamily="34" charset="0"/>
              </a:rPr>
              <a:t>Группа №9 «Цветик-</a:t>
            </a:r>
            <a:r>
              <a:rPr lang="ru-RU" sz="3200" b="1" u="sng" dirty="0" err="1">
                <a:latin typeface="Arial Narrow" panose="020B0606020202030204" pitchFamily="34" charset="0"/>
              </a:rPr>
              <a:t>семицветик</a:t>
            </a:r>
            <a:r>
              <a:rPr lang="ru-RU" sz="3200" b="1" u="sng" dirty="0">
                <a:latin typeface="Arial Narrow" panose="020B0606020202030204" pitchFamily="34" charset="0"/>
              </a:rPr>
              <a:t>»</a:t>
            </a:r>
          </a:p>
          <a:p>
            <a:pPr algn="ctr"/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92FBF7-AE52-22A7-6285-2D6809786700}"/>
              </a:ext>
            </a:extLst>
          </p:cNvPr>
          <p:cNvSpPr txBox="1"/>
          <p:nvPr/>
        </p:nvSpPr>
        <p:spPr>
          <a:xfrm>
            <a:off x="5913935" y="1156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Взаимодействие с родителями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3B72A5-7022-5539-2B53-9175E2B7D9C1}"/>
              </a:ext>
            </a:extLst>
          </p:cNvPr>
          <p:cNvSpPr txBox="1"/>
          <p:nvPr/>
        </p:nvSpPr>
        <p:spPr>
          <a:xfrm>
            <a:off x="147145" y="6065260"/>
            <a:ext cx="11067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комментарий: </a:t>
            </a: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Ознакомление родителей с развивающими играми В. </a:t>
            </a:r>
            <a:r>
              <a:rPr lang="ru-RU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Воскобовича</a:t>
            </a: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Организация «Библиотеки настольных игр». Воспитатели Сидоренкова А.А., Алёшина Н.А.. 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17" y="3938547"/>
            <a:ext cx="2079783" cy="27730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17" y="1087771"/>
            <a:ext cx="1995578" cy="26607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b="19967"/>
          <a:stretch/>
        </p:blipFill>
        <p:spPr>
          <a:xfrm>
            <a:off x="6975396" y="2198249"/>
            <a:ext cx="2447191" cy="27086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87" y="1920320"/>
            <a:ext cx="2483779" cy="33117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783" r="-511"/>
          <a:stretch/>
        </p:blipFill>
        <p:spPr>
          <a:xfrm>
            <a:off x="323010" y="1746848"/>
            <a:ext cx="3847701" cy="36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20.01.2025-26.01.2025</a:t>
            </a:r>
          </a:p>
          <a:p>
            <a:r>
              <a:rPr lang="ru-RU" sz="3200" b="1" u="sng" dirty="0">
                <a:latin typeface="Arial Narrow" panose="020B0606020202030204" pitchFamily="34" charset="0"/>
              </a:rPr>
              <a:t>Группа №9 «Цветик-</a:t>
            </a:r>
            <a:r>
              <a:rPr lang="ru-RU" sz="3200" b="1" u="sng" dirty="0" err="1">
                <a:latin typeface="Arial Narrow" panose="020B0606020202030204" pitchFamily="34" charset="0"/>
              </a:rPr>
              <a:t>семицветик</a:t>
            </a:r>
            <a:r>
              <a:rPr lang="ru-RU" sz="3200" b="1" u="sng" dirty="0">
                <a:latin typeface="Arial Narrow" panose="020B0606020202030204" pitchFamily="34" charset="0"/>
              </a:rPr>
              <a:t>»</a:t>
            </a:r>
          </a:p>
          <a:p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97F52B-CDA8-8B20-6B68-DC47DBA9AC54}"/>
              </a:ext>
            </a:extLst>
          </p:cNvPr>
          <p:cNvSpPr txBox="1"/>
          <p:nvPr/>
        </p:nvSpPr>
        <p:spPr>
          <a:xfrm>
            <a:off x="4355691" y="38253"/>
            <a:ext cx="7767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Инновационные технологии и практики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4ED5E3-0540-BCDB-0F65-82984E9DE066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комментарий: </a:t>
            </a:r>
            <a:r>
              <a:rPr lang="ru-RU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Изучаем основы программирование вместе с улиткой СОВО. Воспитатель Сидоренкова А.А.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82" y="862436"/>
            <a:ext cx="3732893" cy="4977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43" y="1523047"/>
            <a:ext cx="3237435" cy="43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1423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27.01.2025-02.02.2025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Группа №4 «Аленький цветочек»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Моя Россия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7D214B-7D50-26B5-52AF-85CF349FE3BC}"/>
              </a:ext>
            </a:extLst>
          </p:cNvPr>
          <p:cNvSpPr txBox="1"/>
          <p:nvPr/>
        </p:nvSpPr>
        <p:spPr>
          <a:xfrm>
            <a:off x="199696" y="6086281"/>
            <a:ext cx="11067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комментарий: </a:t>
            </a:r>
            <a:r>
              <a:rPr lang="ru-RU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Рисование «Городецкие узоры». Ознакомление с народными промыслами.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Воспитатель </a:t>
            </a:r>
            <a:r>
              <a:rPr lang="ru-RU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Ходова</a:t>
            </a: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Н.В.</a:t>
            </a:r>
            <a:r>
              <a:rPr lang="ru-RU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22" y="1740623"/>
            <a:ext cx="5594291" cy="4195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6" y="1740624"/>
            <a:ext cx="5594292" cy="41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C8CA2E-7F05-3E6F-F8A6-485BE653B32A}"/>
              </a:ext>
            </a:extLst>
          </p:cNvPr>
          <p:cNvSpPr txBox="1"/>
          <p:nvPr/>
        </p:nvSpPr>
        <p:spPr>
          <a:xfrm>
            <a:off x="8209937" y="135093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Экспериментариум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9251F1-3DB4-4D45-3CDE-9ED6B9771FC9}"/>
              </a:ext>
            </a:extLst>
          </p:cNvPr>
          <p:cNvSpPr txBox="1"/>
          <p:nvPr/>
        </p:nvSpPr>
        <p:spPr>
          <a:xfrm>
            <a:off x="178676" y="204619"/>
            <a:ext cx="74848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03.02.2025-09.02.2025</a:t>
            </a:r>
          </a:p>
          <a:p>
            <a:r>
              <a:rPr lang="ru-RU" sz="3200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«Бобровая лаборатория» старшие группы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1F890C-E160-6487-E89E-8AE1C14A9417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комментарий: </a:t>
            </a:r>
            <a:r>
              <a:rPr lang="ru-RU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Изучение свойств воды. Преподаватель Алёшина Н.А.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50" y="1578158"/>
            <a:ext cx="5474314" cy="4105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364" r="-389" b="27728"/>
          <a:stretch/>
        </p:blipFill>
        <p:spPr>
          <a:xfrm>
            <a:off x="8209937" y="4274457"/>
            <a:ext cx="3747407" cy="25835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4" r="1708"/>
          <a:stretch/>
        </p:blipFill>
        <p:spPr>
          <a:xfrm>
            <a:off x="8586093" y="807200"/>
            <a:ext cx="2995093" cy="32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E30896-7721-06DA-5FC5-91FF211B5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C183DF-CE7A-4F0F-2901-D893D3E685FA}"/>
              </a:ext>
            </a:extLst>
          </p:cNvPr>
          <p:cNvSpPr txBox="1"/>
          <p:nvPr/>
        </p:nvSpPr>
        <p:spPr>
          <a:xfrm>
            <a:off x="7600337" y="160952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фантазии и слов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FB4A28-BC3E-4693-126E-9E6521F4370D}"/>
              </a:ext>
            </a:extLst>
          </p:cNvPr>
          <p:cNvSpPr txBox="1"/>
          <p:nvPr/>
        </p:nvSpPr>
        <p:spPr>
          <a:xfrm>
            <a:off x="178677" y="204619"/>
            <a:ext cx="65704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10.02.2025-16.02.2025</a:t>
            </a:r>
          </a:p>
          <a:p>
            <a:r>
              <a:rPr lang="ru-RU" sz="3200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Группа №5 «Бременские музыканты» 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A06836-76D8-4F18-1953-E784F3AB78A4}"/>
              </a:ext>
            </a:extLst>
          </p:cNvPr>
          <p:cNvSpPr txBox="1"/>
          <p:nvPr/>
        </p:nvSpPr>
        <p:spPr>
          <a:xfrm>
            <a:off x="178676" y="6086281"/>
            <a:ext cx="11650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комментарий: </a:t>
            </a:r>
            <a:r>
              <a:rPr lang="ru-RU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«Умные игры в добрых сказках</a:t>
            </a: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». Играем в сказку «Испуганные волки». Воспитатель Ведерникова А.А.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135" y="1116823"/>
            <a:ext cx="3341007" cy="4454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47" y="1347841"/>
            <a:ext cx="3167744" cy="42236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9" t="16509" r="4850" b="21904"/>
          <a:stretch/>
        </p:blipFill>
        <p:spPr>
          <a:xfrm>
            <a:off x="342447" y="1347842"/>
            <a:ext cx="4383315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1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7138675" cy="1010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17.02.2025-24.02.2025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A5B107-1F0A-2B0C-F3CE-40E066BF656D}"/>
              </a:ext>
            </a:extLst>
          </p:cNvPr>
          <p:cNvSpPr txBox="1"/>
          <p:nvPr/>
        </p:nvSpPr>
        <p:spPr>
          <a:xfrm>
            <a:off x="199695" y="6086281"/>
            <a:ext cx="11522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комментарий:</a:t>
            </a:r>
            <a:r>
              <a:rPr lang="ru-RU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Наши воспитанники приняли участие в Окружном фестивале художественного слова «Ой, ты Русь моя, малая Родина». Участников подготовили воспитатели: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Курмашова</a:t>
            </a:r>
            <a:r>
              <a:rPr lang="ru-RU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О.В., Фетисова О.В., Ведерникова А.А.,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Васенёва</a:t>
            </a:r>
            <a:r>
              <a:rPr lang="ru-RU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А.Н.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3" r="12187"/>
          <a:stretch/>
        </p:blipFill>
        <p:spPr>
          <a:xfrm>
            <a:off x="9118269" y="2513453"/>
            <a:ext cx="2604369" cy="3477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r="5979"/>
          <a:stretch/>
        </p:blipFill>
        <p:spPr>
          <a:xfrm>
            <a:off x="3177230" y="2513453"/>
            <a:ext cx="2761901" cy="3477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" y="721683"/>
            <a:ext cx="2647843" cy="35304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19"/>
          <a:stretch/>
        </p:blipFill>
        <p:spPr>
          <a:xfrm>
            <a:off x="6211912" y="505459"/>
            <a:ext cx="2633577" cy="35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221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Aptos Narrow</vt:lpstr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Невмятуллина</dc:creator>
  <cp:lastModifiedBy>Алла</cp:lastModifiedBy>
  <cp:revision>13</cp:revision>
  <dcterms:created xsi:type="dcterms:W3CDTF">2025-04-09T18:05:13Z</dcterms:created>
  <dcterms:modified xsi:type="dcterms:W3CDTF">2025-05-18T18:18:12Z</dcterms:modified>
</cp:coreProperties>
</file>