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52" y="10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414089" y="0"/>
            <a:ext cx="47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</a:t>
            </a:r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8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</a:rPr>
              <a:t>ВТОРОЙ 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01462" y="79221"/>
            <a:ext cx="52712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14.102024-20.102024</a:t>
            </a: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№8</a:t>
            </a:r>
          </a:p>
          <a:p>
            <a:pPr algn="ctr"/>
            <a:r>
              <a:rPr lang="ru-RU" sz="3200" b="1" u="sng" dirty="0" smtClean="0">
                <a:latin typeface="Arial Narrow" panose="020B0606020202030204" pitchFamily="34" charset="0"/>
              </a:rPr>
              <a:t>«Золотой Петушок»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Традиция нашего детского сада- ежегодный субботник! Проходит весело и дружно.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864051"/>
            <a:ext cx="3675017" cy="4446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9" y="1501060"/>
            <a:ext cx="3753394" cy="3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21.10.2024-27.10.2024</a:t>
            </a:r>
          </a:p>
          <a:p>
            <a:pPr algn="ctr"/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Группа №8</a:t>
            </a:r>
          </a:p>
          <a:p>
            <a:pPr algn="ctr"/>
            <a:r>
              <a:rPr lang="ru-RU" sz="3200" b="1" u="sng" dirty="0">
                <a:latin typeface="Arial Narrow" panose="020B0606020202030204" pitchFamily="34" charset="0"/>
              </a:rPr>
              <a:t>«Золотой Петушок</a:t>
            </a:r>
            <a:r>
              <a:rPr lang="ru-RU" sz="3200" b="1" u="sng" dirty="0" smtClean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5594889"/>
            <a:ext cx="110673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ребятам приходил библиотекарь.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о разных книгах, воспитанники почитали и поиграли.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встречи ребята получили подарки (книги).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Нефедова С.В.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966652"/>
            <a:ext cx="4924249" cy="431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" y="2024854"/>
            <a:ext cx="4981303" cy="3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28.10.2024-03.11.2024</a:t>
            </a:r>
          </a:p>
          <a:p>
            <a:pPr algn="ctr"/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Группа №8</a:t>
            </a:r>
          </a:p>
          <a:p>
            <a:pPr algn="ctr"/>
            <a:r>
              <a:rPr lang="ru-RU" sz="3200" b="1" u="sng" dirty="0">
                <a:latin typeface="Arial Narrow" panose="020B0606020202030204" pitchFamily="34" charset="0"/>
              </a:rPr>
              <a:t>«Золотой Петушок»</a:t>
            </a:r>
          </a:p>
          <a:p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234530" y="5625736"/>
            <a:ext cx="110673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символы России.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знакомить детей с культурным достоянием России.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представление о предметах, символизирующих нашу страну.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Добрецкая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А.О.,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6" y="1759131"/>
            <a:ext cx="5399314" cy="3862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759131"/>
            <a:ext cx="5617027" cy="3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48788" y="357052"/>
            <a:ext cx="12143212" cy="288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05.11.2024-10.11.2024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Мир фантазии и слов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</a:t>
            </a:r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</a:t>
            </a:r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№</a:t>
            </a:r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8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latin typeface="Arial Narrow" panose="020B0606020202030204" pitchFamily="34" charset="0"/>
              </a:rPr>
              <a:t>«Золотой </a:t>
            </a:r>
            <a:r>
              <a:rPr lang="ru-RU" sz="3200" b="1" u="sng" dirty="0">
                <a:latin typeface="Arial Narrow" panose="020B0606020202030204" pitchFamily="34" charset="0"/>
              </a:rPr>
              <a:t>Петушок»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269364" y="5714990"/>
            <a:ext cx="11067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составляют слова из букв, а затем сочиняют рассказ.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мышление и воображение.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Добрецкая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Васенева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76251"/>
            <a:ext cx="4261213" cy="4420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656113"/>
            <a:ext cx="5024846" cy="28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4342060" y="302010"/>
            <a:ext cx="764964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Инновационные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технологии и практики</a:t>
            </a:r>
            <a:endParaRPr lang="ru-RU" sz="32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40101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11.11.2024-17.11.2024</a:t>
            </a:r>
            <a:endParaRPr lang="ru-RU" sz="3600" b="1" u="sng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</a:t>
            </a:r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№8</a:t>
            </a:r>
          </a:p>
          <a:p>
            <a:pPr algn="ctr"/>
            <a:r>
              <a:rPr lang="ru-RU" sz="3200" b="1" u="sng" dirty="0">
                <a:latin typeface="Arial Narrow" panose="020B0606020202030204" pitchFamily="34" charset="0"/>
              </a:rPr>
              <a:t>«Золотой Петушок»</a:t>
            </a:r>
          </a:p>
          <a:p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Йохокуб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конструирование,3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и создание арт-объектов.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Добрецкая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21" y="1540469"/>
            <a:ext cx="3416482" cy="4654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25" y="1431550"/>
            <a:ext cx="3390356" cy="46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110446" y="0"/>
            <a:ext cx="7332617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ДО</a:t>
            </a:r>
            <a:r>
              <a:rPr lang="ru-RU" sz="32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семья)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36402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18.11.2024-24.11.2024</a:t>
            </a: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</a:t>
            </a:r>
            <a:r>
              <a:rPr lang="ru-RU" sz="3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№8</a:t>
            </a:r>
          </a:p>
          <a:p>
            <a:pPr algn="ctr"/>
            <a:r>
              <a:rPr lang="ru-RU" sz="3200" b="1" u="sng" dirty="0">
                <a:latin typeface="Arial Narrow" panose="020B0606020202030204" pitchFamily="34" charset="0"/>
              </a:rPr>
              <a:t>«Золотой Петушок</a:t>
            </a:r>
            <a:r>
              <a:rPr lang="ru-RU" sz="3200" b="1" u="sng" dirty="0" smtClean="0">
                <a:latin typeface="Arial Narrow" panose="020B0606020202030204" pitchFamily="34" charset="0"/>
              </a:rPr>
              <a:t>»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39262" y="5837305"/>
            <a:ext cx="1044217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Семейные традиции-это огромная и важная ценность каждой семьи.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интересно рассказали об обычаях, традициях и ценностях в </a:t>
            </a:r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семьях.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Добрецкая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 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Васенева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1716070"/>
            <a:ext cx="3779520" cy="4353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82" y="1716070"/>
            <a:ext cx="3634740" cy="41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238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маша пук</cp:lastModifiedBy>
  <cp:revision>20</cp:revision>
  <dcterms:created xsi:type="dcterms:W3CDTF">2025-04-09T18:05:13Z</dcterms:created>
  <dcterms:modified xsi:type="dcterms:W3CDTF">2025-05-17T20:17:22Z</dcterms:modified>
</cp:coreProperties>
</file>